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20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145" y="381000"/>
            <a:ext cx="3685307" cy="110799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66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85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2363" y="5486399"/>
            <a:ext cx="2147455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723" y="76777"/>
            <a:ext cx="8915400" cy="662940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4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975462"/>
            <a:ext cx="4525967" cy="338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724400"/>
            <a:ext cx="1653382" cy="164603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408218" y="5178718"/>
            <a:ext cx="771888" cy="147313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89168" y="5702859"/>
            <a:ext cx="790938" cy="129001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211279" y="4915261"/>
            <a:ext cx="2733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চোখের </a:t>
            </a:r>
            <a:r>
              <a:rPr lang="bn-BD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পাতা</a:t>
            </a:r>
            <a:r>
              <a:rPr lang="en-US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                    </a:t>
            </a:r>
            <a:endParaRPr lang="en-US" sz="4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33791" y="5606919"/>
            <a:ext cx="29238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কনজাংকটিভা</a:t>
            </a:r>
            <a:endParaRPr lang="en-US" sz="4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12" name="Object 1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109402"/>
              </p:ext>
            </p:extLst>
          </p:nvPr>
        </p:nvGraphicFramePr>
        <p:xfrm>
          <a:off x="7239000" y="492632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926320"/>
                        <a:ext cx="9144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93139" y="152398"/>
            <a:ext cx="6901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চোখের বিভিন্ন অংশের কাজ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817412" y="1295400"/>
            <a:ext cx="1600200" cy="36312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84619" y="2247900"/>
            <a:ext cx="149874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577935" y="2971800"/>
            <a:ext cx="1005432" cy="228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83367" y="983395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স্ক্লেরা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40574" y="1924734"/>
            <a:ext cx="188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রেটিনা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83367" y="2641035"/>
            <a:ext cx="233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অপটিক স্নায়ু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2008910" y="1476962"/>
            <a:ext cx="962890" cy="77093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1967959" y="2504532"/>
            <a:ext cx="1257300" cy="100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1958686" y="2577202"/>
            <a:ext cx="990600" cy="169227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927514" y="2846041"/>
            <a:ext cx="952500" cy="304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40639" y="1014172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আইরিশ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400" y="2181366"/>
            <a:ext cx="1823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লেন্স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6814" y="3046932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কর্ণিয়া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5804" y="426893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পিউপিল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3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3" grpId="0"/>
      <p:bldP spid="30" grpId="0"/>
      <p:bldP spid="31" grpId="0"/>
      <p:bldP spid="32" grpId="0"/>
      <p:bldP spid="40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1600200" y="76201"/>
            <a:ext cx="5562600" cy="1752600"/>
          </a:xfrm>
          <a:prstGeom prst="flowChartDecision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57745" y="304800"/>
            <a:ext cx="571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600" b="1" dirty="0" smtClean="0"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6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1253837" y="2362200"/>
            <a:ext cx="5527963" cy="3124200"/>
          </a:xfrm>
          <a:prstGeom prst="flowChartPunchedTape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23109" y="3257729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১। রেটিনা কী?</a:t>
            </a:r>
          </a:p>
          <a:p>
            <a:r>
              <a:rPr lang="bn-BD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২।কনজাংকটিভা কী?</a:t>
            </a:r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5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/>
          <p:cNvSpPr/>
          <p:nvPr/>
        </p:nvSpPr>
        <p:spPr>
          <a:xfrm>
            <a:off x="1828800" y="71275"/>
            <a:ext cx="5334000" cy="1593273"/>
          </a:xfrm>
          <a:prstGeom prst="flowChartMultidocument">
            <a:avLst/>
          </a:prstGeom>
          <a:solidFill>
            <a:srgbClr val="00206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4509" y="381000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66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06" y="1848686"/>
            <a:ext cx="3582294" cy="26788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089117" y="3048001"/>
            <a:ext cx="2057400" cy="1471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67299" y="2601054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b="1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127" y="4267200"/>
            <a:ext cx="8915400" cy="2209800"/>
          </a:xfrm>
          <a:prstGeom prst="rect">
            <a:avLst/>
          </a:prstGeom>
          <a:solidFill>
            <a:schemeClr val="accent6"/>
          </a:solidFill>
          <a:ln w="38100">
            <a:solidFill>
              <a:srgbClr val="1F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7309" y="4519373"/>
            <a:ext cx="8679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১।ক চিহ্নিত অংশের নাম কী?এটি কীভাবে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আমাদের দেখতে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সাহায্য করে ব্যাখ্যা কর।  </a:t>
            </a:r>
            <a:endParaRPr lang="en-US" sz="4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3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2085109" y="83127"/>
            <a:ext cx="4572000" cy="2438400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5400" y="644420"/>
            <a:ext cx="6477000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bn-BD" sz="7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72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48145" y="3124200"/>
            <a:ext cx="7696200" cy="3352800"/>
          </a:xfrm>
          <a:prstGeom prst="ellipse">
            <a:avLst/>
          </a:prstGeom>
          <a:solidFill>
            <a:schemeClr val="tx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85108" y="3151909"/>
            <a:ext cx="62206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 smtClean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5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১।আইরিশ কী?</a:t>
            </a:r>
          </a:p>
          <a:p>
            <a:r>
              <a:rPr lang="bn-BD" sz="5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২।স্ক্লেরা কী? </a:t>
            </a:r>
          </a:p>
          <a:p>
            <a:r>
              <a:rPr lang="bn-BD" sz="5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5400" b="1" dirty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2189018" y="152400"/>
            <a:ext cx="4724400" cy="1295400"/>
          </a:xfrm>
          <a:prstGeom prst="flowChartTerminator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5118" y="13838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8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8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Folded Corner 3"/>
          <p:cNvSpPr/>
          <p:nvPr/>
        </p:nvSpPr>
        <p:spPr>
          <a:xfrm>
            <a:off x="152400" y="2286000"/>
            <a:ext cx="8839200" cy="3200400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2732038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চোখের একটি চিত্র এঁকে লেন্স ও রেটিনা চিহ্নিত কর এবং লেন্স ক্ষতিগ্রস্ত হলে কী ঘটবে তা উল্লেখ কর।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6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wesome_reflection_lakes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895600" y="228600"/>
            <a:ext cx="4953000" cy="160020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bn-BD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8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2" y="2278006"/>
            <a:ext cx="2057400" cy="2301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5313218" cy="1365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" y="5486400"/>
            <a:ext cx="487680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949951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pattFill prst="pct70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তারিখ-৭।</a:t>
            </a:r>
            <a:r>
              <a:rPr lang="bn-BD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১০</a:t>
            </a:r>
            <a:r>
              <a:rPr lang="bn-BD" sz="6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।২০১৭</a:t>
            </a:r>
            <a:endParaRPr lang="bn-BD" sz="66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6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সময়-৫০মিনিট </a:t>
            </a:r>
            <a:endParaRPr lang="bn-BD" sz="66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509603"/>
            <a:ext cx="7239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শ্রেণি-৬ষ্ঠ</a:t>
            </a:r>
          </a:p>
          <a:p>
            <a:pPr algn="ctr"/>
            <a:r>
              <a:rPr lang="bn-BD" sz="66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বিষয়-বিজ্ঞান</a:t>
            </a:r>
          </a:p>
        </p:txBody>
      </p:sp>
    </p:spTree>
    <p:extLst>
      <p:ext uri="{BB962C8B-B14F-4D97-AF65-F5344CB8AC3E}">
        <p14:creationId xmlns:p14="http://schemas.microsoft.com/office/powerpoint/2010/main" val="250888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4164"/>
            <a:ext cx="2743200" cy="2348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56" y="457200"/>
            <a:ext cx="3064644" cy="2295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57812"/>
            <a:ext cx="4191001" cy="1820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957812"/>
            <a:ext cx="2590800" cy="2305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5486399"/>
            <a:ext cx="7391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6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ছবিতে কি দেখতে পাচ্ছ</a:t>
            </a:r>
            <a:r>
              <a:rPr lang="en-US" sz="6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205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533400"/>
            <a:ext cx="7342910" cy="1676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শিরোনাম</a:t>
            </a:r>
            <a:endParaRPr lang="bn-BD" sz="7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3955" y="2604654"/>
            <a:ext cx="7239000" cy="1524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চোখের বিভিন্ন অংশ ও কাজ</a:t>
            </a:r>
            <a:endParaRPr lang="en-US" sz="6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30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and Round Single Corner Rectangle 2"/>
          <p:cNvSpPr/>
          <p:nvPr/>
        </p:nvSpPr>
        <p:spPr>
          <a:xfrm>
            <a:off x="249382" y="228600"/>
            <a:ext cx="8382000" cy="6248399"/>
          </a:xfrm>
          <a:prstGeom prst="snip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000" b="1" dirty="0" smtClean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4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0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0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শি</a:t>
            </a:r>
            <a:r>
              <a:rPr lang="bn-BD" sz="40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ক্ষার্থীরা......</a:t>
            </a:r>
          </a:p>
          <a:p>
            <a:endParaRPr lang="bn-BD" sz="4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40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।চোখ কীভাবে গঠিত হয় তা বলতে পারবে। </a:t>
            </a:r>
          </a:p>
          <a:p>
            <a:r>
              <a:rPr lang="bn-BD" sz="40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২।চোখের চিত্র এঁকে এর বিভিন্ন অংশ চিহ্নিত করতেপারবে।</a:t>
            </a:r>
          </a:p>
          <a:p>
            <a:r>
              <a:rPr lang="bn-BD" sz="40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৩।চোখের বিভিন্ন অংশের কাজ বর্ণনা করতে পারবে।</a:t>
            </a:r>
            <a:endParaRPr lang="en-US" sz="40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4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4847175" cy="291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82" y="990457"/>
            <a:ext cx="2466975" cy="1847850"/>
          </a:xfrm>
          <a:prstGeom prst="rect">
            <a:avLst/>
          </a:prstGeom>
        </p:spPr>
      </p:pic>
      <p:sp>
        <p:nvSpPr>
          <p:cNvPr id="5" name="Flowchart: Multidocument 4"/>
          <p:cNvSpPr/>
          <p:nvPr/>
        </p:nvSpPr>
        <p:spPr>
          <a:xfrm>
            <a:off x="2514600" y="4267200"/>
            <a:ext cx="4191000" cy="1524000"/>
          </a:xfrm>
          <a:prstGeom prst="flowChartMultidocumen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চোখ</a:t>
            </a:r>
            <a:endParaRPr lang="en-US" sz="7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4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880630" y="76201"/>
            <a:ext cx="6781800" cy="993638"/>
          </a:xfrm>
          <a:prstGeom prst="wedgeRoundRect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চোখের বিভিন্ন </a:t>
            </a:r>
            <a:r>
              <a:rPr lang="bn-BD" sz="66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অংশ</a:t>
            </a:r>
            <a:endParaRPr lang="en-US" sz="6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1" y="1447800"/>
            <a:ext cx="4057650" cy="2981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2" y="4568736"/>
            <a:ext cx="1843520" cy="183532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819400" y="5029200"/>
            <a:ext cx="145213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819400" y="5680364"/>
            <a:ext cx="1595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71530" y="4551617"/>
            <a:ext cx="3434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8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চোখের পাতা</a:t>
            </a:r>
            <a:endParaRPr lang="en-US" sz="4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5800" y="525780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কনজাংকটিভা</a:t>
            </a:r>
            <a:endParaRPr lang="en-US" sz="4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66" b="15766"/>
          <a:stretch/>
        </p:blipFill>
        <p:spPr>
          <a:xfrm>
            <a:off x="5153891" y="858982"/>
            <a:ext cx="2184168" cy="210016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172200" y="2971800"/>
            <a:ext cx="0" cy="609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153891" y="3581400"/>
            <a:ext cx="3685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8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অক্ষি গোলক</a:t>
            </a:r>
            <a:endParaRPr lang="en-US" sz="4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4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0346" y="160574"/>
            <a:ext cx="8917454" cy="6629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18" y="1692822"/>
            <a:ext cx="4571637" cy="341870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047444" y="2016699"/>
            <a:ext cx="1305356" cy="95510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457450" y="3210468"/>
            <a:ext cx="1123950" cy="100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355276" y="3323952"/>
            <a:ext cx="768924" cy="62459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355276" y="3323952"/>
            <a:ext cx="905740" cy="157732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800600" y="1492549"/>
            <a:ext cx="1316182" cy="6755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458691" y="2339094"/>
            <a:ext cx="1435174" cy="48030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598605" y="3215502"/>
            <a:ext cx="1091772" cy="51954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40149" y="1527833"/>
            <a:ext cx="20820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আইরিশ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5838" y="3837897"/>
            <a:ext cx="179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কর্ণিয়া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2000" y="2887303"/>
            <a:ext cx="1214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লেন্স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2083" y="4901280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পিউপিল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87704" y="850552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স্ক্লেরা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50933" y="1912553"/>
            <a:ext cx="1880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রেটিনা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68632" y="2819400"/>
            <a:ext cx="2375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অপটিক স্নায়ু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5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  <p:bldP spid="35" grpId="0"/>
      <p:bldP spid="36" grpId="0"/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156</Words>
  <Application>Microsoft Office PowerPoint</Application>
  <PresentationFormat>On-screen Show (4:3)</PresentationFormat>
  <Paragraphs>52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HAPPY</dc:creator>
  <cp:lastModifiedBy>MSPI</cp:lastModifiedBy>
  <cp:revision>52</cp:revision>
  <dcterms:created xsi:type="dcterms:W3CDTF">2006-08-16T00:00:00Z</dcterms:created>
  <dcterms:modified xsi:type="dcterms:W3CDTF">2017-10-07T06:06:53Z</dcterms:modified>
</cp:coreProperties>
</file>